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3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05"/>
          <a:sy d="100" n="105"/>
        </p:scale>
        <p:origin x="82" y="125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2" n="3"/>
        <a:sy d="2" n="3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4" Type="http://schemas.openxmlformats.org/officeDocument/2006/relationships/tableStyles" Target="tableStyles.xml" /><Relationship Id="rId23" Type="http://schemas.openxmlformats.org/officeDocument/2006/relationships/theme" Target="theme/theme1.xml" /><Relationship Id="rId22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2" Target="../theme/theme1.xml" Type="http://schemas.openxmlformats.org/officeDocument/2006/relationships/theme" /><Relationship Id="rId1" Target="../slideLayouts/slideLayout1.xml" Type="http://schemas.openxmlformats.org/officeDocument/2006/relationships/slideLayout" /><Relationship Id="rId7" Type="http://schemas.openxmlformats.org/officeDocument/2006/relationships/slideLayout" Target="../slideLayouts/slideLayout3.xml" /><Relationship Id="rId6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8.xml" /><Relationship Id="rId3" Type="http://schemas.openxmlformats.org/officeDocument/2006/relationships/slideLayout" Target="../slideLayouts/slideLayout7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231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0" y="0"/>
            <a:ext cx="9153144" cy="514350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50" r:id="rId1"/>
    <p:sldLayoutId id="2147483655" r:id="rId7"/>
    <p:sldLayoutId id="2147483654" r:id="rId6"/>
    <p:sldLayoutId id="2147483653" r:id="rId5"/>
    <p:sldLayoutId id="2147483652" r:id="rId4"/>
    <p:sldLayoutId id="2147483651" r:id="rId3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ter_slides/slides_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00" y="0"/>
            <a:ext cx="91313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0</Words>
  <Application>Microsoft Office PowerPoint</Application>
  <PresentationFormat>On-screen Show (16:9)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2022-08-02T18:21:27Z</dcterms:created>
  <dcterms:modified xsi:type="dcterms:W3CDTF">2022-08-02T18:21:27Z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